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371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D16"/>
    <a:srgbClr val="5A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-147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69B74-77F7-4963-A43F-2EAB3E95753D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8B19-082B-4824-A40C-9DF76BA45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5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41B871-4D49-4AE6-826A-1A965E2E9D8B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314CDE-71DC-42E5-BC96-562E00C3DB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4710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43F2-83B1-411A-8E8B-D674708242F5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6CA7-1BD8-4F3C-BE3F-C08982E8E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03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490A1-72ED-4849-8014-1BB77F78EC79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34A8-EA68-420E-A4F4-7AAA136F42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6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4D5E-10D7-4513-A0D5-39F693F3C7D9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A1B3-DDC1-4A4B-AEEA-622599CB3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65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69A6-CF12-436D-9DEF-2EDCD1EDA8F8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C1D41-A0CE-4730-86BF-143E90488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703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7603-C580-453C-915B-16C7799105F5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4603F-F845-4F69-88BA-F4BC732D95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17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BAA8-D7E7-4172-9D1C-A6A13AB9854D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82BF-FEF6-439C-87D8-850EDB0C3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36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AFA5-1B17-4CBD-AB5E-55A6789BCE5A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DF7E-2555-47D2-B26F-51841BBDD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566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3646-BFB9-4E81-B50D-3DD708F1E09D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730A-5612-4BDE-8B51-B3112E617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EEB3-7AE8-4556-80DF-C0C4ED69C8C8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F920-1F2A-4B0B-925D-F9B42467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81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5DD6-D2B1-41A6-879C-8EFBD2CBA996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3D25-3F82-4534-822F-1CE99AB522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1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A0966-A6A6-4962-861A-30A222D316FF}" type="datetimeFigureOut">
              <a:rPr lang="ru-RU" altLang="ru-RU"/>
              <a:pPr>
                <a:defRPr/>
              </a:pPr>
              <a:t>14.12.2018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C86F-3D39-47A6-9C95-A59C6D283D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16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F5A5DB8-B7C3-4841-8919-170BFAEEE4AB}" type="datetimeFigureOut">
              <a:rPr lang="ru-RU" altLang="ru-RU">
                <a:latin typeface="Corbel" pitchFamily="34" charset="0"/>
              </a:rPr>
              <a:pPr>
                <a:defRPr/>
              </a:pPr>
              <a:t>14.12.2018</a:t>
            </a:fld>
            <a:endParaRPr lang="ru-RU" altLang="ru-RU">
              <a:latin typeface="Corbe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B739242-CBD2-4984-9AA6-2A11E25B5203}" type="slidenum">
              <a:rPr lang="ru-RU" altLang="ru-RU">
                <a:latin typeface="Corbel" pitchFamily="34" charset="0"/>
              </a:rPr>
              <a:pPr>
                <a:defRPr/>
              </a:pPr>
              <a:t>‹#›</a:t>
            </a:fld>
            <a:endParaRPr lang="ru-RU" altLang="ru-RU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orbel" charset="0"/>
          <a:ea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5"/>
          <p:cNvSpPr>
            <a:spLocks noGrp="1"/>
          </p:cNvSpPr>
          <p:nvPr>
            <p:ph type="ctrTitle"/>
          </p:nvPr>
        </p:nvSpPr>
        <p:spPr>
          <a:xfrm>
            <a:off x="2433639" y="1976450"/>
            <a:ext cx="6481762" cy="2359025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  <a:latin typeface="Philosopher" pitchFamily="2" charset="-52"/>
              </a:rPr>
              <a:t>Шок –реклама в России: </a:t>
            </a:r>
            <a:br>
              <a:rPr lang="ru-RU" altLang="ru-RU" sz="4000" dirty="0" smtClean="0">
                <a:solidFill>
                  <a:srgbClr val="002060"/>
                </a:solidFill>
                <a:latin typeface="Philosopher" pitchFamily="2" charset="-52"/>
              </a:rPr>
            </a:br>
            <a:r>
              <a:rPr lang="ru-RU" altLang="ru-RU" sz="4000" dirty="0" smtClean="0">
                <a:solidFill>
                  <a:srgbClr val="002060"/>
                </a:solidFill>
                <a:latin typeface="Philosopher" pitchFamily="2" charset="-52"/>
              </a:rPr>
              <a:t>от страха к искусству!</a:t>
            </a:r>
            <a:br>
              <a:rPr lang="ru-RU" altLang="ru-RU" sz="4000" dirty="0" smtClean="0">
                <a:solidFill>
                  <a:srgbClr val="002060"/>
                </a:solidFill>
                <a:latin typeface="Philosopher" pitchFamily="2" charset="-52"/>
              </a:rPr>
            </a:br>
            <a:endParaRPr lang="ru-RU" altLang="ru-RU" sz="4000" dirty="0" smtClean="0">
              <a:solidFill>
                <a:srgbClr val="002060"/>
              </a:solidFill>
              <a:latin typeface="Philosopher" pitchFamily="2" charset="-52"/>
            </a:endParaRPr>
          </a:p>
        </p:txBody>
      </p:sp>
      <p:pic>
        <p:nvPicPr>
          <p:cNvPr id="11266" name="Picture 2" descr="C:\Users\SUser\Desktop\96915714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486" y="3570514"/>
            <a:ext cx="4035761" cy="281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5123" name="Picture 2" descr="C:\Users\1\Desktop\CP6bUOwlkKt-wGlcm55Vgg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8879" y="893651"/>
            <a:ext cx="6446836" cy="5343649"/>
          </a:xfrm>
          <a:noFill/>
        </p:spPr>
      </p:pic>
    </p:spTree>
    <p:extLst>
      <p:ext uri="{BB962C8B-B14F-4D97-AF65-F5344CB8AC3E}">
        <p14:creationId xmlns:p14="http://schemas.microsoft.com/office/powerpoint/2010/main" val="9703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SUser\Desktop\жуковский 2 день\Социальная реклама\авари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1320800"/>
            <a:ext cx="7736115" cy="48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SUser\Desktop\жуковский 2 день\Социальная реклама\примеры соц. рекламы ДУУ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SUser\Desktop\жуковский 2 день\Социальная реклама\думай о 2 сторонах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43" y="1364343"/>
            <a:ext cx="7213600" cy="47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SUser\Desktop\жуковский 2 день\Социальная реклама\пример важности ДУУ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29" y="0"/>
            <a:ext cx="6357257" cy="65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3" name="Picture 2" descr="C:\Users\SUser\Desktop\жуковский 2 день\Социальная реклама\пристегнись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7" y="362857"/>
            <a:ext cx="4020457" cy="57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SUser\Desktop\жуковский 2 день\Социальная реклама\о важности ремня безопасности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57" y="1166294"/>
            <a:ext cx="7228114" cy="541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 txBox="1">
            <a:spLocks/>
          </p:cNvSpPr>
          <p:nvPr/>
        </p:nvSpPr>
        <p:spPr bwMode="auto">
          <a:xfrm>
            <a:off x="4932363" y="1600212"/>
            <a:ext cx="41148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defTabSz="914400" eaLnBrk="1" hangingPunct="1"/>
            <a:endParaRPr kumimoji="0"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SUser\Desktop\жуковский 2 день\Социальная реклама\не спи за рулем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2" y="217714"/>
            <a:ext cx="4354286" cy="62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по умолчанию">
  <a:themeElements>
    <a:clrScheme name="Другое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Бытие.thmx</Template>
  <TotalTime>2415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2_Тема по умолчанию</vt:lpstr>
      <vt:lpstr>Шок –реклама в России:  от страха к искусству!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Киселева Ольга</dc:creator>
  <cp:lastModifiedBy>SUser</cp:lastModifiedBy>
  <cp:revision>206</cp:revision>
  <cp:lastPrinted>2015-12-11T16:18:20Z</cp:lastPrinted>
  <dcterms:created xsi:type="dcterms:W3CDTF">2013-08-21T11:10:36Z</dcterms:created>
  <dcterms:modified xsi:type="dcterms:W3CDTF">2018-12-13T23:20:30Z</dcterms:modified>
</cp:coreProperties>
</file>